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16D"/>
    <a:srgbClr val="FDC85E"/>
    <a:srgbClr val="FCAB08"/>
    <a:srgbClr val="2E9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32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dora Moreira | Happy" userId="00f96f5d-da0a-4aa7-b7de-6e66107c7500" providerId="ADAL" clId="{1D9A7531-2049-47ED-A884-2B34B71AF68A}"/>
    <pc:docChg chg="undo custSel addSld delSld modSld">
      <pc:chgData name="Isadora Moreira | Happy" userId="00f96f5d-da0a-4aa7-b7de-6e66107c7500" providerId="ADAL" clId="{1D9A7531-2049-47ED-A884-2B34B71AF68A}" dt="2026-04-13T16:59:28.547" v="754" actId="14100"/>
      <pc:docMkLst>
        <pc:docMk/>
      </pc:docMkLst>
      <pc:sldChg chg="addSp delSp modSp add mod">
        <pc:chgData name="Isadora Moreira | Happy" userId="00f96f5d-da0a-4aa7-b7de-6e66107c7500" providerId="ADAL" clId="{1D9A7531-2049-47ED-A884-2B34B71AF68A}" dt="2026-04-13T16:59:28.547" v="754" actId="14100"/>
        <pc:sldMkLst>
          <pc:docMk/>
          <pc:sldMk cId="4106088639" sldId="258"/>
        </pc:sldMkLst>
        <pc:graphicFrameChg chg="mod ord modGraphic">
          <ac:chgData name="Isadora Moreira | Happy" userId="00f96f5d-da0a-4aa7-b7de-6e66107c7500" providerId="ADAL" clId="{1D9A7531-2049-47ED-A884-2B34B71AF68A}" dt="2026-04-06T19:53:08.960" v="744" actId="20577"/>
          <ac:graphicFrameMkLst>
            <pc:docMk/>
            <pc:sldMk cId="4106088639" sldId="258"/>
            <ac:graphicFrameMk id="4" creationId="{8F1D99A1-1F06-878B-F148-A86767D294CD}"/>
          </ac:graphicFrameMkLst>
        </pc:graphicFrameChg>
        <pc:picChg chg="add mod ord">
          <ac:chgData name="Isadora Moreira | Happy" userId="00f96f5d-da0a-4aa7-b7de-6e66107c7500" providerId="ADAL" clId="{1D9A7531-2049-47ED-A884-2B34B71AF68A}" dt="2026-04-06T19:52:49.209" v="739" actId="1076"/>
          <ac:picMkLst>
            <pc:docMk/>
            <pc:sldMk cId="4106088639" sldId="258"/>
            <ac:picMk id="3" creationId="{148001C3-3C56-BB62-4DBC-520CD3E75B83}"/>
          </ac:picMkLst>
        </pc:picChg>
        <pc:picChg chg="add del mod">
          <ac:chgData name="Isadora Moreira | Happy" userId="00f96f5d-da0a-4aa7-b7de-6e66107c7500" providerId="ADAL" clId="{1D9A7531-2049-47ED-A884-2B34B71AF68A}" dt="2026-04-13T16:58:53.590" v="748" actId="478"/>
          <ac:picMkLst>
            <pc:docMk/>
            <pc:sldMk cId="4106088639" sldId="258"/>
            <ac:picMk id="5" creationId="{EFC3D945-985F-FD1E-D2ED-9829B6F258A4}"/>
          </ac:picMkLst>
        </pc:picChg>
        <pc:picChg chg="add mod modCrop">
          <ac:chgData name="Isadora Moreira | Happy" userId="00f96f5d-da0a-4aa7-b7de-6e66107c7500" providerId="ADAL" clId="{1D9A7531-2049-47ED-A884-2B34B71AF68A}" dt="2026-04-13T16:59:28.547" v="754" actId="14100"/>
          <ac:picMkLst>
            <pc:docMk/>
            <pc:sldMk cId="4106088639" sldId="258"/>
            <ac:picMk id="7" creationId="{39E25BE9-80CF-C3D1-3A6D-9CF1A30133F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26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79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9872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55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033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882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595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931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22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12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64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F39FA6-FF57-4C9B-A169-948FB2510C5C}" type="datetimeFigureOut">
              <a:rPr lang="pt-BR" smtClean="0"/>
              <a:t>17/04/2026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07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25B6D-82DA-C0B5-0FF7-9D40B1CB8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48001C3-3C56-BB62-4DBC-520CD3E75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07"/>
            <a:ext cx="6858000" cy="9903293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F1D99A1-1F06-878B-F148-A86767D29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211663"/>
              </p:ext>
            </p:extLst>
          </p:nvPr>
        </p:nvGraphicFramePr>
        <p:xfrm>
          <a:off x="117762" y="2835925"/>
          <a:ext cx="6622475" cy="684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7239">
                  <a:extLst>
                    <a:ext uri="{9D8B030D-6E8A-4147-A177-3AD203B41FA5}">
                      <a16:colId xmlns:a16="http://schemas.microsoft.com/office/drawing/2014/main" val="1504571871"/>
                    </a:ext>
                  </a:extLst>
                </a:gridCol>
                <a:gridCol w="1925782">
                  <a:extLst>
                    <a:ext uri="{9D8B030D-6E8A-4147-A177-3AD203B41FA5}">
                      <a16:colId xmlns:a16="http://schemas.microsoft.com/office/drawing/2014/main" val="2807993583"/>
                    </a:ext>
                  </a:extLst>
                </a:gridCol>
                <a:gridCol w="2909454">
                  <a:extLst>
                    <a:ext uri="{9D8B030D-6E8A-4147-A177-3AD203B41FA5}">
                      <a16:colId xmlns:a16="http://schemas.microsoft.com/office/drawing/2014/main" val="569452318"/>
                    </a:ext>
                  </a:extLst>
                </a:gridCol>
              </a:tblGrid>
              <a:tr h="408940">
                <a:tc>
                  <a:txBody>
                    <a:bodyPr/>
                    <a:lstStyle/>
                    <a:p>
                      <a:pPr lvl="0" algn="ctr"/>
                      <a:r>
                        <a:rPr lang="pt-BR" dirty="0">
                          <a:solidFill>
                            <a:srgbClr val="0A316D"/>
                          </a:solidFill>
                        </a:rPr>
                        <a:t>Indique AQUI a área que receberá o investimento (ex.: marketing, mão de obra, infraestrutura).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rgbClr val="0A316D"/>
                          </a:solidFill>
                        </a:rPr>
                        <a:t>Informe AQUI o valor que será investido.</a:t>
                      </a:r>
                    </a:p>
                    <a:p>
                      <a:pPr lvl="0" algn="ctr"/>
                      <a:endParaRPr lang="pt-BR" dirty="0">
                        <a:solidFill>
                          <a:srgbClr val="0A316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dirty="0">
                          <a:solidFill>
                            <a:srgbClr val="0A316D"/>
                          </a:solidFill>
                        </a:rPr>
                        <a:t>Explique AQUI de forma simples e prática o motivo do gasto. Dica: pense em como cada gasto pode ajudar sua empresa a crescer mais rápido e conquistar mais clientes.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0482163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0552058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7625469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25466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7536242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3957972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2511851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7320780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7241606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1328006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1207069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4452908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321588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8454338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94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24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0886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ebcb608-29c9-4627-9ca4-fe65c22cdd36">
      <Terms xmlns="http://schemas.microsoft.com/office/infopath/2007/PartnerControls"/>
    </lcf76f155ced4ddcb4097134ff3c332f>
    <TaxCatchAll xmlns="489df826-ae3f-447b-b3ba-1c78480445d5" xsi:nil="true"/>
    <_Flow_SignoffStatus xmlns="0ebcb608-29c9-4627-9ca4-fe65c22cdd3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D9329AB6885EF4F9A12CA4D568EB94C" ma:contentTypeVersion="17" ma:contentTypeDescription="Crie um novo documento." ma:contentTypeScope="" ma:versionID="ccbe888e52e7ad337d425f6fba6a7127">
  <xsd:schema xmlns:xsd="http://www.w3.org/2001/XMLSchema" xmlns:xs="http://www.w3.org/2001/XMLSchema" xmlns:p="http://schemas.microsoft.com/office/2006/metadata/properties" xmlns:ns2="489df826-ae3f-447b-b3ba-1c78480445d5" xmlns:ns3="0ebcb608-29c9-4627-9ca4-fe65c22cdd36" targetNamespace="http://schemas.microsoft.com/office/2006/metadata/properties" ma:root="true" ma:fieldsID="f7cba4258d28c16006ed3d146b9a55cb" ns2:_="" ns3:_="">
    <xsd:import namespace="489df826-ae3f-447b-b3ba-1c78480445d5"/>
    <xsd:import namespace="0ebcb608-29c9-4627-9ca4-fe65c22cdd3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_Flow_SignoffStatu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9df826-ae3f-447b-b3ba-1c78480445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0462093f-80b0-4e47-8e82-0eb50a07e529}" ma:internalName="TaxCatchAll" ma:showField="CatchAllData" ma:web="489df826-ae3f-447b-b3ba-1c78480445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bcb608-29c9-4627-9ca4-fe65c22cdd36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10" nillable="true" ma:displayName="Status de liberação" ma:internalName="Status_x0020_de_x0020_libera_x00e7__x00e3_o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018180a6-eb39-49ae-a934-124bf6b613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878296-D06B-4554-B767-C19157285E4B}">
  <ds:schemaRefs>
    <ds:schemaRef ds:uri="http://schemas.microsoft.com/office/2006/metadata/properties"/>
    <ds:schemaRef ds:uri="http://schemas.microsoft.com/office/infopath/2007/PartnerControls"/>
    <ds:schemaRef ds:uri="0ebcb608-29c9-4627-9ca4-fe65c22cdd36"/>
    <ds:schemaRef ds:uri="489df826-ae3f-447b-b3ba-1c78480445d5"/>
  </ds:schemaRefs>
</ds:datastoreItem>
</file>

<file path=customXml/itemProps2.xml><?xml version="1.0" encoding="utf-8"?>
<ds:datastoreItem xmlns:ds="http://schemas.openxmlformats.org/officeDocument/2006/customXml" ds:itemID="{B6F3E4FA-B11C-45B2-B577-02AB0DD851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548E96-FBF3-4C7E-A60D-9F16130334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9df826-ae3f-447b-b3ba-1c78480445d5"/>
    <ds:schemaRef ds:uri="0ebcb608-29c9-4627-9ca4-fe65c22cdd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1090</TotalTime>
  <Words>59</Words>
  <Application>Microsoft Office PowerPoint</Application>
  <PresentationFormat>Papel A4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Isadora Moreira | Happy</dc:creator>
  <cp:lastModifiedBy>Pedro Anunziato | Happy</cp:lastModifiedBy>
  <cp:revision>2</cp:revision>
  <dcterms:created xsi:type="dcterms:W3CDTF">2025-08-28T20:41:19Z</dcterms:created>
  <dcterms:modified xsi:type="dcterms:W3CDTF">2026-04-17T13:54:18Z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0x0101009D9329AB6885EF4F9A12CA4D568EB94C</vt:lpwstr>
  </property>
</Properties>
</file>